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2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70" r:id="rId3"/>
    <p:sldMasterId id="2147483671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</p:sldIdLst>
  <p:sldSz cy="5143500" cx="9144000"/>
  <p:notesSz cx="6858000" cy="9144000"/>
  <p:embeddedFontLst>
    <p:embeddedFont>
      <p:font typeface="Roboto"/>
      <p:regular r:id="rId19"/>
      <p:bold r:id="rId20"/>
      <p:italic r:id="rId21"/>
      <p:boldItalic r:id="rId2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Roboto-bold.fntdata"/><Relationship Id="rId11" Type="http://schemas.openxmlformats.org/officeDocument/2006/relationships/slide" Target="slides/slide6.xml"/><Relationship Id="rId22" Type="http://schemas.openxmlformats.org/officeDocument/2006/relationships/font" Target="fonts/Roboto-boldItalic.fntdata"/><Relationship Id="rId10" Type="http://schemas.openxmlformats.org/officeDocument/2006/relationships/slide" Target="slides/slide5.xml"/><Relationship Id="rId21" Type="http://schemas.openxmlformats.org/officeDocument/2006/relationships/font" Target="fonts/Roboto-italic.fntdata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slideMaster" Target="slideMasters/slideMaster2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font" Target="fonts/Roboto-regular.fntdata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hyperlink" Target="http://www.turbouxr.com" TargetMode="Externa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hyperlink" Target="http://www.turbouxr.com" TargetMode="Externa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hyperlink" Target="http://www.turbouxr.com" TargetMode="Externa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820ea602ad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g820ea602ad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  <a:t>Turbo 🔥 UXR • templates for user experience research • </a:t>
            </a:r>
            <a:r>
              <a:rPr lang="en" sz="1000" u="sng">
                <a:solidFill>
                  <a:schemeClr val="hlink"/>
                </a:solidFill>
                <a:highlight>
                  <a:srgbClr val="FFFFFF"/>
                </a:highlight>
                <a:hlinkClick r:id="rId2"/>
              </a:rPr>
              <a:t>www.turbouxr.com</a:t>
            </a:r>
            <a: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  <a:t>  </a:t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g1612c2ef36a_0_3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8" name="Google Shape;188;g1612c2ef36a_0_3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gb186e255c4_0_3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6" name="Google Shape;196;gb186e255c4_0_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2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gb186e255c4_0_5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4" name="Google Shape;204;gb186e255c4_0_5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8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g573918d082_0_2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0" name="Google Shape;210;g573918d082_0_2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  <a:t>Turbo 🔥 UXR • templates for user experience research • </a:t>
            </a:r>
            <a:r>
              <a:rPr lang="en" sz="1000" u="sng">
                <a:solidFill>
                  <a:schemeClr val="hlink"/>
                </a:solidFill>
                <a:highlight>
                  <a:srgbClr val="FFFFFF"/>
                </a:highlight>
                <a:hlinkClick r:id="rId2"/>
              </a:rPr>
              <a:t>www.turbouxr.com</a:t>
            </a:r>
            <a: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  <a:t> </a:t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8d3970043d_1_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Google Shape;105;g8d3970043d_1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Research overview: [link to file]</a:t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8d3970043d_1_2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Google Shape;113;g8d3970043d_1_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g8d36734e59_0_28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5" name="Google Shape;145;g8d36734e59_0_28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>
                <a:solidFill>
                  <a:srgbClr val="212121"/>
                </a:solidFill>
                <a:latin typeface="Roboto"/>
                <a:ea typeface="Roboto"/>
                <a:cs typeface="Roboto"/>
                <a:sym typeface="Roboto"/>
              </a:rPr>
              <a:t>If you did just 1 thing…</a:t>
            </a:r>
            <a:r>
              <a:rPr lang="en">
                <a:solidFill>
                  <a:srgbClr val="212121"/>
                </a:solidFill>
                <a:latin typeface="Roboto"/>
                <a:ea typeface="Roboto"/>
                <a:cs typeface="Roboto"/>
                <a:sym typeface="Roboto"/>
              </a:rPr>
              <a:t> [place top recommendation here]</a:t>
            </a:r>
            <a:endParaRPr>
              <a:solidFill>
                <a:srgbClr val="21212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g8d36734e59_0_17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1" name="Google Shape;151;g8d36734e59_0_17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  <a:t>Turbo 🔥 UXR • templates for user experience research • </a:t>
            </a:r>
            <a:r>
              <a:rPr lang="en" sz="1000" u="sng">
                <a:solidFill>
                  <a:schemeClr val="hlink"/>
                </a:solidFill>
                <a:highlight>
                  <a:srgbClr val="FFFFFF"/>
                </a:highlight>
                <a:hlinkClick r:id="rId2"/>
              </a:rPr>
              <a:t>www.turbouxr.com</a:t>
            </a:r>
            <a:r>
              <a:rPr lang="en" sz="1000">
                <a:solidFill>
                  <a:schemeClr val="dk1"/>
                </a:solidFill>
                <a:highlight>
                  <a:srgbClr val="FFFFFF"/>
                </a:highlight>
              </a:rPr>
              <a:t> </a:t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g8f7ccf2b73_0_13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6" name="Google Shape;156;g8f7ccf2b73_0_1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g1612c2ef36a_0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4" name="Google Shape;164;g1612c2ef36a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g1612c2ef36a_0_2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2" name="Google Shape;172;g1612c2ef36a_0_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g1612c2ef36a_0_2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0" name="Google Shape;180;g1612c2ef36a_0_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4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56" name="Google Shape;56;p14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57" name="Google Shape;57;p1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5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60" name="Google Shape;60;p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63" name="Google Shape;63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64" name="Google Shape;64;p1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67" name="Google Shape;67;p17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68" name="Google Shape;68;p17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69" name="Google Shape;69;p1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72" name="Google Shape;72;p1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9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75" name="Google Shape;75;p19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76" name="Google Shape;76;p1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20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79" name="Google Shape;79;p2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21"/>
          <p:cNvSpPr/>
          <p:nvPr/>
        </p:nvSpPr>
        <p:spPr>
          <a:xfrm>
            <a:off x="4572000" y="25"/>
            <a:ext cx="45720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21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83" name="Google Shape;83;p21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84" name="Google Shape;84;p21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>
                <a:solidFill>
                  <a:schemeClr val="dk1"/>
                </a:solidFill>
              </a:defRPr>
            </a:lvl1pPr>
            <a:lvl2pPr indent="-317500" lvl="1" marL="9144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2pPr>
            <a:lvl3pPr indent="-317500" lvl="2" marL="13716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3pPr>
            <a:lvl4pPr indent="-317500" lvl="3" marL="18288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4pPr>
            <a:lvl5pPr indent="-317500" lvl="4" marL="22860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5pPr>
            <a:lvl6pPr indent="-317500" lvl="5" marL="27432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6pPr>
            <a:lvl7pPr indent="-317500" lvl="6" marL="32004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7pPr>
            <a:lvl8pPr indent="-317500" lvl="7" marL="36576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8pPr>
            <a:lvl9pPr indent="-317500" lvl="8" marL="4114800" rtl="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85" name="Google Shape;85;p2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2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88" name="Google Shape;88;p2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3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91" name="Google Shape;91;p23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92" name="Google Shape;92;p2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dark-2">
    <p:bg>
      <p:bgPr>
        <a:solidFill>
          <a:schemeClr val="lt1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52" name="Google Shape;52;p1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Char char="●"/>
              <a:defRPr sz="1800">
                <a:solidFill>
                  <a:schemeClr val="lt2"/>
                </a:solidFill>
              </a:defRPr>
            </a:lvl1pPr>
            <a:lvl2pPr indent="-317500" lvl="1" marL="9144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2pPr>
            <a:lvl3pPr indent="-317500" lvl="2" marL="13716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3pPr>
            <a:lvl4pPr indent="-317500" lvl="3" marL="18288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4pPr>
            <a:lvl5pPr indent="-317500" lvl="4" marL="22860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5pPr>
            <a:lvl6pPr indent="-317500" lvl="5" marL="27432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6pPr>
            <a:lvl7pPr indent="-317500" lvl="6" marL="32004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7pPr>
            <a:lvl8pPr indent="-317500" lvl="7" marL="36576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8pPr>
            <a:lvl9pPr indent="-317500" lvl="8" marL="4114800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53" name="Google Shape;53;p1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r">
              <a:buNone/>
              <a:defRPr sz="1000">
                <a:solidFill>
                  <a:schemeClr val="lt2"/>
                </a:solidFill>
              </a:defRPr>
            </a:lvl1pPr>
            <a:lvl2pPr lvl="1" rtl="0" algn="r">
              <a:buNone/>
              <a:defRPr sz="1000">
                <a:solidFill>
                  <a:schemeClr val="lt2"/>
                </a:solidFill>
              </a:defRPr>
            </a:lvl2pPr>
            <a:lvl3pPr lvl="2" rtl="0" algn="r">
              <a:buNone/>
              <a:defRPr sz="1000">
                <a:solidFill>
                  <a:schemeClr val="lt2"/>
                </a:solidFill>
              </a:defRPr>
            </a:lvl3pPr>
            <a:lvl4pPr lvl="3" rtl="0" algn="r">
              <a:buNone/>
              <a:defRPr sz="1000">
                <a:solidFill>
                  <a:schemeClr val="lt2"/>
                </a:solidFill>
              </a:defRPr>
            </a:lvl4pPr>
            <a:lvl5pPr lvl="4" rtl="0" algn="r">
              <a:buNone/>
              <a:defRPr sz="1000">
                <a:solidFill>
                  <a:schemeClr val="lt2"/>
                </a:solidFill>
              </a:defRPr>
            </a:lvl5pPr>
            <a:lvl6pPr lvl="5" rtl="0" algn="r">
              <a:buNone/>
              <a:defRPr sz="1000">
                <a:solidFill>
                  <a:schemeClr val="lt2"/>
                </a:solidFill>
              </a:defRPr>
            </a:lvl6pPr>
            <a:lvl7pPr lvl="6" rtl="0" algn="r">
              <a:buNone/>
              <a:defRPr sz="1000">
                <a:solidFill>
                  <a:schemeClr val="lt2"/>
                </a:solidFill>
              </a:defRPr>
            </a:lvl7pPr>
            <a:lvl8pPr lvl="7" rtl="0" algn="r">
              <a:buNone/>
              <a:defRPr sz="1000">
                <a:solidFill>
                  <a:schemeClr val="lt2"/>
                </a:solidFill>
              </a:defRPr>
            </a:lvl8pPr>
            <a:lvl9pPr lvl="8" rtl="0" algn="r">
              <a:buNone/>
              <a:defRPr sz="1000">
                <a:solidFill>
                  <a:schemeClr val="lt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5"/>
          <p:cNvSpPr/>
          <p:nvPr/>
        </p:nvSpPr>
        <p:spPr>
          <a:xfrm>
            <a:off x="-9825" y="-9825"/>
            <a:ext cx="6313200" cy="5143500"/>
          </a:xfrm>
          <a:prstGeom prst="rect">
            <a:avLst/>
          </a:prstGeom>
          <a:gradFill>
            <a:gsLst>
              <a:gs pos="0">
                <a:srgbClr val="DCECD5"/>
              </a:gs>
              <a:gs pos="100000">
                <a:srgbClr val="93BC81"/>
              </a:gs>
            </a:gsLst>
            <a:lin ang="5400012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" name="Google Shape;100;p25"/>
          <p:cNvSpPr txBox="1"/>
          <p:nvPr/>
        </p:nvSpPr>
        <p:spPr>
          <a:xfrm>
            <a:off x="559500" y="932475"/>
            <a:ext cx="4603500" cy="325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600">
                <a:solidFill>
                  <a:srgbClr val="FFFFFF"/>
                </a:solidFill>
              </a:rPr>
              <a:t>[Product name] Insights &amp; Recommendations</a:t>
            </a:r>
            <a:endParaRPr b="1" sz="3600"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000">
                <a:solidFill>
                  <a:schemeClr val="lt1"/>
                </a:solidFill>
              </a:rPr>
              <a:t>[team]</a:t>
            </a:r>
            <a:endParaRPr sz="2000">
              <a:solidFill>
                <a:schemeClr val="lt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chemeClr val="lt1"/>
                </a:solidFill>
              </a:rPr>
              <a:t>[business area]</a:t>
            </a:r>
            <a:endParaRPr sz="2000"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FFFFFF"/>
                </a:solidFill>
              </a:rPr>
              <a:t>[date]</a:t>
            </a:r>
            <a:endParaRPr sz="2000"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800">
              <a:solidFill>
                <a:srgbClr val="FFFFFF"/>
              </a:solidFill>
            </a:endParaRPr>
          </a:p>
        </p:txBody>
      </p:sp>
      <p:sp>
        <p:nvSpPr>
          <p:cNvPr id="101" name="Google Shape;101;p25"/>
          <p:cNvSpPr/>
          <p:nvPr/>
        </p:nvSpPr>
        <p:spPr>
          <a:xfrm>
            <a:off x="5258725" y="569475"/>
            <a:ext cx="3328200" cy="3621900"/>
          </a:xfrm>
          <a:prstGeom prst="rect">
            <a:avLst/>
          </a:prstGeom>
          <a:solidFill>
            <a:schemeClr val="lt2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2" name="Google Shape;102;p25"/>
          <p:cNvSpPr txBox="1"/>
          <p:nvPr/>
        </p:nvSpPr>
        <p:spPr>
          <a:xfrm>
            <a:off x="5928950" y="1469575"/>
            <a:ext cx="16272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B7B7B7"/>
                </a:solidFill>
              </a:rPr>
              <a:t>Image of main product…</a:t>
            </a:r>
            <a:endParaRPr>
              <a:solidFill>
                <a:srgbClr val="B7B7B7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34"/>
          <p:cNvSpPr txBox="1"/>
          <p:nvPr>
            <p:ph type="title"/>
          </p:nvPr>
        </p:nvSpPr>
        <p:spPr>
          <a:xfrm>
            <a:off x="311700" y="317400"/>
            <a:ext cx="85611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[title 5]</a:t>
            </a:r>
            <a:endParaRPr b="1" sz="2200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91" name="Google Shape;191;p34"/>
          <p:cNvSpPr txBox="1"/>
          <p:nvPr>
            <p:ph idx="1" type="body"/>
          </p:nvPr>
        </p:nvSpPr>
        <p:spPr>
          <a:xfrm>
            <a:off x="4896525" y="972050"/>
            <a:ext cx="4017000" cy="4109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4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rPr>
              <a:t>User story</a:t>
            </a:r>
            <a:r>
              <a:rPr b="1" lang="en" sz="14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rPr>
              <a:t>:</a:t>
            </a:r>
            <a:br>
              <a:rPr lang="en" sz="12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rPr>
            </a:br>
            <a:r>
              <a:rPr lang="en" sz="12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rPr>
              <a:t>As a [type of user] user, I need / want X so that / because Y</a:t>
            </a:r>
            <a:endParaRPr sz="1200">
              <a:solidFill>
                <a:srgbClr val="434343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b="1" lang="en" sz="14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rPr>
              <a:t>Quotes summary:</a:t>
            </a:r>
            <a:br>
              <a:rPr lang="en" sz="12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rPr>
            </a:br>
            <a:r>
              <a:rPr i="1" lang="en" sz="12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rPr>
              <a:t>“...”</a:t>
            </a:r>
            <a:endParaRPr i="1" sz="1200">
              <a:solidFill>
                <a:srgbClr val="434343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</a:pPr>
            <a:r>
              <a:rPr b="1" lang="en" sz="14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rPr>
              <a:t>Recommendations:</a:t>
            </a:r>
            <a:br>
              <a:rPr lang="en" sz="12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rPr>
            </a:br>
            <a:r>
              <a:rPr lang="en" sz="12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rPr>
              <a:t>1. …</a:t>
            </a:r>
            <a:br>
              <a:rPr lang="en" sz="12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rPr>
            </a:br>
            <a:r>
              <a:rPr lang="en" sz="12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rPr>
              <a:t>2. ..</a:t>
            </a:r>
            <a:br>
              <a:rPr lang="en" sz="12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rPr>
            </a:br>
            <a:r>
              <a:rPr lang="en" sz="12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rPr>
              <a:t>3. .</a:t>
            </a:r>
            <a:br>
              <a:rPr lang="en" sz="12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rPr>
            </a:br>
            <a:endParaRPr sz="1200">
              <a:solidFill>
                <a:srgbClr val="434343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92" name="Google Shape;192;p34"/>
          <p:cNvSpPr txBox="1"/>
          <p:nvPr/>
        </p:nvSpPr>
        <p:spPr>
          <a:xfrm>
            <a:off x="1441450" y="3852150"/>
            <a:ext cx="3217200" cy="502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/>
          </a:p>
        </p:txBody>
      </p:sp>
      <p:sp>
        <p:nvSpPr>
          <p:cNvPr id="193" name="Google Shape;193;p34"/>
          <p:cNvSpPr/>
          <p:nvPr/>
        </p:nvSpPr>
        <p:spPr>
          <a:xfrm>
            <a:off x="382825" y="1040475"/>
            <a:ext cx="4275900" cy="3209700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br>
              <a:rPr lang="en"/>
            </a:br>
            <a:r>
              <a:rPr lang="en"/>
              <a:t>Video highlight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197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35"/>
          <p:cNvSpPr txBox="1"/>
          <p:nvPr>
            <p:ph idx="1" type="body"/>
          </p:nvPr>
        </p:nvSpPr>
        <p:spPr>
          <a:xfrm>
            <a:off x="3221400" y="890100"/>
            <a:ext cx="2786700" cy="369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400">
                <a:solidFill>
                  <a:srgbClr val="434343"/>
                </a:solidFill>
                <a:highlight>
                  <a:srgbClr val="FCE5CD"/>
                </a:highlight>
                <a:latin typeface="Roboto"/>
                <a:ea typeface="Roboto"/>
                <a:cs typeface="Roboto"/>
                <a:sym typeface="Roboto"/>
              </a:rPr>
              <a:t>NEED TO HAVE (med priority):</a:t>
            </a:r>
            <a:endParaRPr b="1" sz="1400">
              <a:solidFill>
                <a:srgbClr val="434343"/>
              </a:solidFill>
              <a:highlight>
                <a:srgbClr val="FCE5CD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200">
              <a:solidFill>
                <a:srgbClr val="434343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3048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"/>
              <a:buChar char="●"/>
            </a:pPr>
            <a:r>
              <a:rPr lang="en" sz="12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rPr>
              <a:t>Do/change/remove/add X</a:t>
            </a:r>
            <a:br>
              <a:rPr lang="en" sz="12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rPr>
            </a:br>
            <a:endParaRPr sz="1200">
              <a:solidFill>
                <a:srgbClr val="434343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3048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"/>
              <a:buChar char="●"/>
            </a:pPr>
            <a:r>
              <a:t/>
            </a:r>
            <a:endParaRPr sz="1200">
              <a:solidFill>
                <a:srgbClr val="434343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99" name="Google Shape;199;p35"/>
          <p:cNvSpPr txBox="1"/>
          <p:nvPr>
            <p:ph idx="1" type="body"/>
          </p:nvPr>
        </p:nvSpPr>
        <p:spPr>
          <a:xfrm>
            <a:off x="311700" y="890100"/>
            <a:ext cx="2786700" cy="369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400">
                <a:solidFill>
                  <a:srgbClr val="434343"/>
                </a:solidFill>
                <a:highlight>
                  <a:srgbClr val="E6B8AF"/>
                </a:highlight>
                <a:latin typeface="Roboto"/>
                <a:ea typeface="Roboto"/>
                <a:cs typeface="Roboto"/>
                <a:sym typeface="Roboto"/>
              </a:rPr>
              <a:t>MUST HAVE (high priority):</a:t>
            </a:r>
            <a:endParaRPr b="1" sz="1400">
              <a:solidFill>
                <a:srgbClr val="434343"/>
              </a:solidFill>
              <a:highlight>
                <a:srgbClr val="E6B8A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-304800" lvl="0" marL="457200" rtl="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"/>
              <a:buChar char="●"/>
            </a:pPr>
            <a:r>
              <a:rPr lang="en" sz="12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rPr>
              <a:t>Do/change/remove/add X</a:t>
            </a:r>
            <a:br>
              <a:rPr lang="en" sz="12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rPr>
            </a:br>
            <a:endParaRPr sz="1200">
              <a:solidFill>
                <a:srgbClr val="434343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200" name="Google Shape;200;p35"/>
          <p:cNvSpPr txBox="1"/>
          <p:nvPr>
            <p:ph type="title"/>
          </p:nvPr>
        </p:nvSpPr>
        <p:spPr>
          <a:xfrm>
            <a:off x="311700" y="317400"/>
            <a:ext cx="8422500" cy="470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Summarized r</a:t>
            </a:r>
            <a:r>
              <a:rPr b="1" lang="en" sz="2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ecommendations </a:t>
            </a:r>
            <a:endParaRPr b="1" sz="2200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201" name="Google Shape;201;p35"/>
          <p:cNvSpPr txBox="1"/>
          <p:nvPr>
            <p:ph idx="1" type="body"/>
          </p:nvPr>
        </p:nvSpPr>
        <p:spPr>
          <a:xfrm>
            <a:off x="6131100" y="890100"/>
            <a:ext cx="2786700" cy="369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400">
                <a:solidFill>
                  <a:srgbClr val="434343"/>
                </a:solidFill>
                <a:highlight>
                  <a:srgbClr val="FFF2CC"/>
                </a:highlight>
                <a:latin typeface="Roboto"/>
                <a:ea typeface="Roboto"/>
                <a:cs typeface="Roboto"/>
                <a:sym typeface="Roboto"/>
              </a:rPr>
              <a:t>NICE TO HAVE (low priority):</a:t>
            </a:r>
            <a:endParaRPr b="1" sz="1400">
              <a:solidFill>
                <a:srgbClr val="434343"/>
              </a:solidFill>
              <a:highlight>
                <a:srgbClr val="FFF2CC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434343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3048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"/>
              <a:buChar char="●"/>
            </a:pPr>
            <a:r>
              <a:rPr lang="en" sz="12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rPr>
              <a:t>Do/change/remove/add X</a:t>
            </a:r>
            <a:br>
              <a:rPr lang="en" sz="12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rPr>
            </a:br>
            <a:endParaRPr sz="1200">
              <a:solidFill>
                <a:srgbClr val="434343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434343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205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36"/>
          <p:cNvSpPr txBox="1"/>
          <p:nvPr>
            <p:ph idx="1" type="body"/>
          </p:nvPr>
        </p:nvSpPr>
        <p:spPr>
          <a:xfrm>
            <a:off x="1677000" y="1747875"/>
            <a:ext cx="5962500" cy="1969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" sz="16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[One key takeaway]</a:t>
            </a:r>
            <a:r>
              <a:rPr b="1" i="1" lang="en" sz="16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…</a:t>
            </a:r>
            <a:endParaRPr i="1" sz="1700">
              <a:solidFill>
                <a:srgbClr val="434343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207" name="Google Shape;207;p36"/>
          <p:cNvSpPr txBox="1"/>
          <p:nvPr>
            <p:ph type="title"/>
          </p:nvPr>
        </p:nvSpPr>
        <p:spPr>
          <a:xfrm>
            <a:off x="311700" y="317400"/>
            <a:ext cx="8422500" cy="470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If you only take away 1 thing...</a:t>
            </a:r>
            <a:endParaRPr sz="1200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37"/>
          <p:cNvSpPr/>
          <p:nvPr/>
        </p:nvSpPr>
        <p:spPr>
          <a:xfrm>
            <a:off x="-9825" y="-9825"/>
            <a:ext cx="9144000" cy="5143500"/>
          </a:xfrm>
          <a:prstGeom prst="rect">
            <a:avLst/>
          </a:prstGeom>
          <a:gradFill>
            <a:gsLst>
              <a:gs pos="0">
                <a:srgbClr val="DCECD5"/>
              </a:gs>
              <a:gs pos="100000">
                <a:srgbClr val="93BC81"/>
              </a:gs>
            </a:gsLst>
            <a:lin ang="5400012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3" name="Google Shape;213;p37"/>
          <p:cNvSpPr txBox="1"/>
          <p:nvPr/>
        </p:nvSpPr>
        <p:spPr>
          <a:xfrm>
            <a:off x="863800" y="1020850"/>
            <a:ext cx="5074800" cy="325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600">
                <a:solidFill>
                  <a:srgbClr val="FFFFFF"/>
                </a:solidFill>
              </a:rPr>
              <a:t>THANK YOU!</a:t>
            </a:r>
            <a:endParaRPr sz="270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6"/>
          <p:cNvSpPr/>
          <p:nvPr/>
        </p:nvSpPr>
        <p:spPr>
          <a:xfrm>
            <a:off x="4839275" y="1261100"/>
            <a:ext cx="4132500" cy="3150900"/>
          </a:xfrm>
          <a:prstGeom prst="homePlate">
            <a:avLst>
              <a:gd fmla="val 17759" name="adj"/>
            </a:avLst>
          </a:prstGeom>
          <a:gradFill>
            <a:gsLst>
              <a:gs pos="0">
                <a:srgbClr val="DCECD5"/>
              </a:gs>
              <a:gs pos="100000">
                <a:srgbClr val="93BC81"/>
              </a:gs>
            </a:gsLst>
            <a:lin ang="5400012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8" name="Google Shape;108;p26"/>
          <p:cNvSpPr txBox="1"/>
          <p:nvPr>
            <p:ph type="title"/>
          </p:nvPr>
        </p:nvSpPr>
        <p:spPr>
          <a:xfrm>
            <a:off x="311700" y="317400"/>
            <a:ext cx="7882500" cy="59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Project overview - [product name] </a:t>
            </a:r>
            <a:endParaRPr b="1" sz="2200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09" name="Google Shape;109;p26"/>
          <p:cNvSpPr txBox="1"/>
          <p:nvPr>
            <p:ph idx="1" type="body"/>
          </p:nvPr>
        </p:nvSpPr>
        <p:spPr>
          <a:xfrm>
            <a:off x="311700" y="912900"/>
            <a:ext cx="42603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400">
                <a:solidFill>
                  <a:srgbClr val="000000"/>
                </a:solidFill>
              </a:rPr>
              <a:t>Business context:</a:t>
            </a:r>
            <a:endParaRPr b="1" sz="1400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000000"/>
                </a:solidFill>
              </a:rPr>
              <a:t>[pull key content from project brief]</a:t>
            </a:r>
            <a:endParaRPr sz="1200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sz="1100">
              <a:solidFill>
                <a:srgbClr val="000000"/>
              </a:solidFill>
            </a:endParaRPr>
          </a:p>
        </p:txBody>
      </p:sp>
      <p:sp>
        <p:nvSpPr>
          <p:cNvPr id="110" name="Google Shape;110;p26"/>
          <p:cNvSpPr txBox="1"/>
          <p:nvPr>
            <p:ph idx="1" type="body"/>
          </p:nvPr>
        </p:nvSpPr>
        <p:spPr>
          <a:xfrm>
            <a:off x="5123875" y="1660675"/>
            <a:ext cx="3288300" cy="2576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rgbClr val="000000"/>
                </a:solidFill>
              </a:rPr>
              <a:t>UX </a:t>
            </a:r>
            <a:r>
              <a:rPr b="1" lang="en" sz="1600">
                <a:solidFill>
                  <a:srgbClr val="000000"/>
                </a:solidFill>
              </a:rPr>
              <a:t>Research goal:</a:t>
            </a:r>
            <a:endParaRPr b="1" sz="16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rgbClr val="000000"/>
                </a:solidFill>
              </a:rPr>
              <a:t>How might we… [goal written from project brief]</a:t>
            </a:r>
            <a:endParaRPr sz="13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00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 b="1" sz="16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27"/>
          <p:cNvSpPr txBox="1"/>
          <p:nvPr>
            <p:ph type="title"/>
          </p:nvPr>
        </p:nvSpPr>
        <p:spPr>
          <a:xfrm>
            <a:off x="311700" y="317400"/>
            <a:ext cx="5253900" cy="59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U</a:t>
            </a:r>
            <a:r>
              <a:rPr b="1" lang="en" sz="2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sers we interviewed, and how</a:t>
            </a:r>
            <a:endParaRPr b="1" sz="2200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16" name="Google Shape;116;p27"/>
          <p:cNvSpPr/>
          <p:nvPr/>
        </p:nvSpPr>
        <p:spPr>
          <a:xfrm>
            <a:off x="8552075" y="3179475"/>
            <a:ext cx="1325100" cy="1325100"/>
          </a:xfrm>
          <a:prstGeom prst="flowChartConnector">
            <a:avLst/>
          </a:prstGeom>
          <a:solidFill>
            <a:srgbClr val="CCCCCC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666666"/>
                </a:solidFill>
              </a:rPr>
              <a:t>+X others</a:t>
            </a:r>
            <a:endParaRPr>
              <a:solidFill>
                <a:srgbClr val="666666"/>
              </a:solidFill>
            </a:endParaRPr>
          </a:p>
        </p:txBody>
      </p:sp>
      <p:sp>
        <p:nvSpPr>
          <p:cNvPr id="117" name="Google Shape;117;p27"/>
          <p:cNvSpPr txBox="1"/>
          <p:nvPr>
            <p:ph idx="1" type="body"/>
          </p:nvPr>
        </p:nvSpPr>
        <p:spPr>
          <a:xfrm>
            <a:off x="311700" y="912900"/>
            <a:ext cx="29040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rgbClr val="000000"/>
                </a:solidFill>
              </a:rPr>
              <a:t>During the week(s) of [project dates] we conducted [X unmoderated/ </a:t>
            </a:r>
            <a:r>
              <a:rPr lang="en" sz="1100">
                <a:solidFill>
                  <a:srgbClr val="000000"/>
                </a:solidFill>
              </a:rPr>
              <a:t>moderated</a:t>
            </a:r>
            <a:r>
              <a:rPr lang="en" sz="1100">
                <a:solidFill>
                  <a:srgbClr val="000000"/>
                </a:solidFill>
              </a:rPr>
              <a:t>] user interviews, with participants that fit the target profile:</a:t>
            </a:r>
            <a:endParaRPr sz="1100">
              <a:solidFill>
                <a:srgbClr val="000000"/>
              </a:solidFill>
            </a:endParaRPr>
          </a:p>
          <a:p>
            <a:pPr indent="-298450" lvl="0" marL="457200" rtl="0" algn="l">
              <a:lnSpc>
                <a:spcPct val="150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100"/>
              <a:buChar char="●"/>
            </a:pPr>
            <a:r>
              <a:rPr lang="en" sz="1100">
                <a:solidFill>
                  <a:srgbClr val="000000"/>
                </a:solidFill>
              </a:rPr>
              <a:t>…</a:t>
            </a:r>
            <a:endParaRPr sz="1100">
              <a:solidFill>
                <a:srgbClr val="000000"/>
              </a:solidFill>
            </a:endParaRPr>
          </a:p>
          <a:p>
            <a:pPr indent="-2984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Char char="●"/>
            </a:pPr>
            <a:r>
              <a:rPr lang="en" sz="1100">
                <a:solidFill>
                  <a:srgbClr val="000000"/>
                </a:solidFill>
              </a:rPr>
              <a:t> </a:t>
            </a:r>
            <a:endParaRPr sz="1100">
              <a:solidFill>
                <a:srgbClr val="000000"/>
              </a:solidFill>
            </a:endParaRPr>
          </a:p>
          <a:p>
            <a:pPr indent="-2984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Char char="●"/>
            </a:pPr>
            <a:r>
              <a:rPr lang="en" sz="1100">
                <a:solidFill>
                  <a:srgbClr val="000000"/>
                </a:solidFill>
              </a:rPr>
              <a:t> </a:t>
            </a:r>
            <a:endParaRPr sz="1100">
              <a:solidFill>
                <a:srgbClr val="000000"/>
              </a:solidFill>
            </a:endParaRPr>
          </a:p>
          <a:p>
            <a:pPr indent="-2984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Char char="●"/>
            </a:pPr>
            <a:r>
              <a:t/>
            </a:r>
            <a:endParaRPr sz="1100">
              <a:solidFill>
                <a:srgbClr val="000000"/>
              </a:solidFill>
            </a:endParaRPr>
          </a:p>
        </p:txBody>
      </p:sp>
      <p:sp>
        <p:nvSpPr>
          <p:cNvPr id="118" name="Google Shape;118;p27"/>
          <p:cNvSpPr txBox="1"/>
          <p:nvPr/>
        </p:nvSpPr>
        <p:spPr>
          <a:xfrm>
            <a:off x="3518650" y="2387525"/>
            <a:ext cx="1710600" cy="595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50">
                <a:solidFill>
                  <a:srgbClr val="1B314B"/>
                </a:solidFill>
                <a:highlight>
                  <a:srgbClr val="FFFFFF"/>
                </a:highlight>
              </a:rPr>
              <a:t>[user title]</a:t>
            </a:r>
            <a:endParaRPr sz="1050">
              <a:solidFill>
                <a:srgbClr val="1B314B"/>
              </a:solidFill>
              <a:highlight>
                <a:srgbClr val="FFFFFF"/>
              </a:highlight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50">
              <a:solidFill>
                <a:srgbClr val="1B314B"/>
              </a:solidFill>
              <a:highlight>
                <a:srgbClr val="FFFFFF"/>
              </a:highlight>
            </a:endParaRPr>
          </a:p>
        </p:txBody>
      </p:sp>
      <p:sp>
        <p:nvSpPr>
          <p:cNvPr id="119" name="Google Shape;119;p27"/>
          <p:cNvSpPr txBox="1"/>
          <p:nvPr/>
        </p:nvSpPr>
        <p:spPr>
          <a:xfrm>
            <a:off x="5086900" y="2387525"/>
            <a:ext cx="1710600" cy="103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50">
                <a:solidFill>
                  <a:srgbClr val="1B314B"/>
                </a:solidFill>
                <a:highlight>
                  <a:schemeClr val="dk1"/>
                </a:highlight>
              </a:rPr>
              <a:t>[user title]</a:t>
            </a:r>
            <a:endParaRPr sz="1050">
              <a:solidFill>
                <a:srgbClr val="1B314B"/>
              </a:solidFill>
              <a:highlight>
                <a:schemeClr val="dk1"/>
              </a:highlight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050">
              <a:solidFill>
                <a:srgbClr val="1B314B"/>
              </a:solidFill>
              <a:highlight>
                <a:schemeClr val="dk1"/>
              </a:highlight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050">
              <a:solidFill>
                <a:srgbClr val="1B314B"/>
              </a:solidFill>
              <a:highlight>
                <a:srgbClr val="FFFFFF"/>
              </a:highlight>
            </a:endParaRPr>
          </a:p>
        </p:txBody>
      </p:sp>
      <p:sp>
        <p:nvSpPr>
          <p:cNvPr id="120" name="Google Shape;120;p27"/>
          <p:cNvSpPr txBox="1"/>
          <p:nvPr/>
        </p:nvSpPr>
        <p:spPr>
          <a:xfrm>
            <a:off x="6825650" y="2387525"/>
            <a:ext cx="1622100" cy="595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50">
                <a:solidFill>
                  <a:srgbClr val="1B314B"/>
                </a:solidFill>
                <a:highlight>
                  <a:schemeClr val="dk1"/>
                </a:highlight>
              </a:rPr>
              <a:t>[user title]</a:t>
            </a:r>
            <a:endParaRPr sz="1050">
              <a:solidFill>
                <a:srgbClr val="1B314B"/>
              </a:solidFill>
              <a:highlight>
                <a:schemeClr val="dk1"/>
              </a:highlight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050">
              <a:solidFill>
                <a:srgbClr val="1B314B"/>
              </a:solidFill>
              <a:highlight>
                <a:schemeClr val="dk1"/>
              </a:highlight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050">
              <a:solidFill>
                <a:srgbClr val="1B314B"/>
              </a:solidFill>
              <a:highlight>
                <a:srgbClr val="FFFFFF"/>
              </a:highlight>
            </a:endParaRPr>
          </a:p>
        </p:txBody>
      </p:sp>
      <p:sp>
        <p:nvSpPr>
          <p:cNvPr id="121" name="Google Shape;121;p27"/>
          <p:cNvSpPr txBox="1"/>
          <p:nvPr/>
        </p:nvSpPr>
        <p:spPr>
          <a:xfrm>
            <a:off x="6808650" y="4458650"/>
            <a:ext cx="1710600" cy="595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50">
                <a:solidFill>
                  <a:srgbClr val="1B314B"/>
                </a:solidFill>
                <a:highlight>
                  <a:schemeClr val="dk1"/>
                </a:highlight>
              </a:rPr>
              <a:t>[user title]</a:t>
            </a:r>
            <a:endParaRPr sz="1050">
              <a:solidFill>
                <a:srgbClr val="1B314B"/>
              </a:solidFill>
              <a:highlight>
                <a:schemeClr val="dk1"/>
              </a:highlight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050">
              <a:solidFill>
                <a:srgbClr val="1B314B"/>
              </a:solidFill>
              <a:highlight>
                <a:schemeClr val="dk1"/>
              </a:highlight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050">
              <a:solidFill>
                <a:srgbClr val="1B314B"/>
              </a:solidFill>
              <a:highlight>
                <a:srgbClr val="FFFFFF"/>
              </a:highlight>
            </a:endParaRPr>
          </a:p>
        </p:txBody>
      </p:sp>
      <p:sp>
        <p:nvSpPr>
          <p:cNvPr id="122" name="Google Shape;122;p27"/>
          <p:cNvSpPr txBox="1"/>
          <p:nvPr/>
        </p:nvSpPr>
        <p:spPr>
          <a:xfrm>
            <a:off x="5260013" y="4395600"/>
            <a:ext cx="1364400" cy="595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700">
              <a:solidFill>
                <a:srgbClr val="1B314B"/>
              </a:solidFill>
            </a:endParaRPr>
          </a:p>
        </p:txBody>
      </p:sp>
      <p:sp>
        <p:nvSpPr>
          <p:cNvPr id="123" name="Google Shape;123;p27"/>
          <p:cNvSpPr txBox="1"/>
          <p:nvPr/>
        </p:nvSpPr>
        <p:spPr>
          <a:xfrm>
            <a:off x="5177200" y="4471800"/>
            <a:ext cx="1622100" cy="595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50">
                <a:solidFill>
                  <a:srgbClr val="1B314B"/>
                </a:solidFill>
                <a:highlight>
                  <a:schemeClr val="dk1"/>
                </a:highlight>
              </a:rPr>
              <a:t>[user title]</a:t>
            </a:r>
            <a:endParaRPr sz="1050">
              <a:solidFill>
                <a:srgbClr val="1B314B"/>
              </a:solidFill>
              <a:highlight>
                <a:schemeClr val="dk1"/>
              </a:highlight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050">
              <a:solidFill>
                <a:srgbClr val="1B314B"/>
              </a:solidFill>
              <a:highlight>
                <a:schemeClr val="dk1"/>
              </a:highlight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050">
              <a:solidFill>
                <a:srgbClr val="1B314B"/>
              </a:solidFill>
              <a:highlight>
                <a:srgbClr val="FFFFFF"/>
              </a:highlight>
            </a:endParaRPr>
          </a:p>
        </p:txBody>
      </p:sp>
      <p:sp>
        <p:nvSpPr>
          <p:cNvPr id="124" name="Google Shape;124;p27"/>
          <p:cNvSpPr/>
          <p:nvPr/>
        </p:nvSpPr>
        <p:spPr>
          <a:xfrm>
            <a:off x="3650300" y="1058900"/>
            <a:ext cx="1371600" cy="1371600"/>
          </a:xfrm>
          <a:prstGeom prst="ellipse">
            <a:avLst/>
          </a:prstGeom>
          <a:solidFill>
            <a:srgbClr val="CCCCCC"/>
          </a:solidFill>
          <a:ln cap="flat" cmpd="sng" w="9525">
            <a:solidFill>
              <a:srgbClr val="D9D9D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5" name="Google Shape;125;p27"/>
          <p:cNvSpPr/>
          <p:nvPr/>
        </p:nvSpPr>
        <p:spPr>
          <a:xfrm>
            <a:off x="5300600" y="1058900"/>
            <a:ext cx="1371600" cy="1371600"/>
          </a:xfrm>
          <a:prstGeom prst="ellipse">
            <a:avLst/>
          </a:prstGeom>
          <a:solidFill>
            <a:srgbClr val="CCCCCC"/>
          </a:solidFill>
          <a:ln cap="flat" cmpd="sng" w="9525">
            <a:solidFill>
              <a:srgbClr val="D9D9D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6" name="Google Shape;126;p27"/>
          <p:cNvSpPr/>
          <p:nvPr/>
        </p:nvSpPr>
        <p:spPr>
          <a:xfrm>
            <a:off x="6950900" y="1058900"/>
            <a:ext cx="1371600" cy="1371600"/>
          </a:xfrm>
          <a:prstGeom prst="ellipse">
            <a:avLst/>
          </a:prstGeom>
          <a:solidFill>
            <a:srgbClr val="CCCCCC"/>
          </a:solidFill>
          <a:ln cap="flat" cmpd="sng" w="9525">
            <a:solidFill>
              <a:srgbClr val="D9D9D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7" name="Google Shape;127;p27"/>
          <p:cNvSpPr/>
          <p:nvPr/>
        </p:nvSpPr>
        <p:spPr>
          <a:xfrm>
            <a:off x="3650300" y="3108350"/>
            <a:ext cx="1371600" cy="1371600"/>
          </a:xfrm>
          <a:prstGeom prst="ellipse">
            <a:avLst/>
          </a:prstGeom>
          <a:solidFill>
            <a:srgbClr val="CCCCCC"/>
          </a:solidFill>
          <a:ln cap="flat" cmpd="sng" w="9525">
            <a:solidFill>
              <a:srgbClr val="D9D9D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8" name="Google Shape;128;p27"/>
          <p:cNvSpPr/>
          <p:nvPr/>
        </p:nvSpPr>
        <p:spPr>
          <a:xfrm>
            <a:off x="5300600" y="3108350"/>
            <a:ext cx="1371600" cy="1371600"/>
          </a:xfrm>
          <a:prstGeom prst="ellipse">
            <a:avLst/>
          </a:prstGeom>
          <a:solidFill>
            <a:srgbClr val="CCCCCC"/>
          </a:solidFill>
          <a:ln cap="flat" cmpd="sng" w="9525">
            <a:solidFill>
              <a:srgbClr val="D9D9D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9" name="Google Shape;129;p27"/>
          <p:cNvSpPr/>
          <p:nvPr/>
        </p:nvSpPr>
        <p:spPr>
          <a:xfrm>
            <a:off x="6950900" y="3108350"/>
            <a:ext cx="1371600" cy="1371600"/>
          </a:xfrm>
          <a:prstGeom prst="ellipse">
            <a:avLst/>
          </a:prstGeom>
          <a:solidFill>
            <a:srgbClr val="CCCCCC"/>
          </a:solidFill>
          <a:ln cap="flat" cmpd="sng" w="9525">
            <a:solidFill>
              <a:srgbClr val="D9D9D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30" name="Google Shape;130;p27"/>
          <p:cNvPicPr preferRelativeResize="0"/>
          <p:nvPr/>
        </p:nvPicPr>
        <p:blipFill>
          <a:blip r:embed="rId3">
            <a:alphaModFix amt="38000"/>
          </a:blip>
          <a:stretch>
            <a:fillRect/>
          </a:stretch>
        </p:blipFill>
        <p:spPr>
          <a:xfrm>
            <a:off x="3654000" y="1058900"/>
            <a:ext cx="1371600" cy="1371600"/>
          </a:xfrm>
          <a:prstGeom prst="rect">
            <a:avLst/>
          </a:prstGeom>
          <a:noFill/>
          <a:ln>
            <a:noFill/>
          </a:ln>
        </p:spPr>
      </p:pic>
      <p:sp>
        <p:nvSpPr>
          <p:cNvPr id="131" name="Google Shape;131;p27"/>
          <p:cNvSpPr txBox="1"/>
          <p:nvPr/>
        </p:nvSpPr>
        <p:spPr>
          <a:xfrm>
            <a:off x="3504200" y="4471800"/>
            <a:ext cx="1663800" cy="595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50">
                <a:solidFill>
                  <a:srgbClr val="1B314B"/>
                </a:solidFill>
                <a:highlight>
                  <a:schemeClr val="dk1"/>
                </a:highlight>
              </a:rPr>
              <a:t>[user title]</a:t>
            </a:r>
            <a:endParaRPr sz="1050">
              <a:solidFill>
                <a:srgbClr val="1B314B"/>
              </a:solidFill>
              <a:highlight>
                <a:schemeClr val="dk1"/>
              </a:highlight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050">
              <a:solidFill>
                <a:srgbClr val="1B314B"/>
              </a:solidFill>
              <a:highlight>
                <a:schemeClr val="dk1"/>
              </a:highlight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050">
              <a:solidFill>
                <a:srgbClr val="1B314B"/>
              </a:solidFill>
              <a:highlight>
                <a:srgbClr val="FFFFFF"/>
              </a:highlight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434343"/>
              </a:solidFill>
            </a:endParaRPr>
          </a:p>
        </p:txBody>
      </p:sp>
      <p:sp>
        <p:nvSpPr>
          <p:cNvPr id="132" name="Google Shape;132;p27"/>
          <p:cNvSpPr txBox="1"/>
          <p:nvPr/>
        </p:nvSpPr>
        <p:spPr>
          <a:xfrm>
            <a:off x="3577788" y="836700"/>
            <a:ext cx="499800" cy="41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500"/>
              <a:t>🇺🇸</a:t>
            </a:r>
            <a:endParaRPr sz="3500"/>
          </a:p>
        </p:txBody>
      </p:sp>
      <p:pic>
        <p:nvPicPr>
          <p:cNvPr id="133" name="Google Shape;133;p27"/>
          <p:cNvPicPr preferRelativeResize="0"/>
          <p:nvPr/>
        </p:nvPicPr>
        <p:blipFill>
          <a:blip r:embed="rId3">
            <a:alphaModFix amt="38000"/>
          </a:blip>
          <a:stretch>
            <a:fillRect/>
          </a:stretch>
        </p:blipFill>
        <p:spPr>
          <a:xfrm>
            <a:off x="5300600" y="1058900"/>
            <a:ext cx="1371600" cy="1371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4" name="Google Shape;134;p27"/>
          <p:cNvPicPr preferRelativeResize="0"/>
          <p:nvPr/>
        </p:nvPicPr>
        <p:blipFill>
          <a:blip r:embed="rId3">
            <a:alphaModFix amt="38000"/>
          </a:blip>
          <a:stretch>
            <a:fillRect/>
          </a:stretch>
        </p:blipFill>
        <p:spPr>
          <a:xfrm>
            <a:off x="6947078" y="1058900"/>
            <a:ext cx="1371600" cy="1371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5" name="Google Shape;135;p27"/>
          <p:cNvPicPr preferRelativeResize="0"/>
          <p:nvPr/>
        </p:nvPicPr>
        <p:blipFill>
          <a:blip r:embed="rId3">
            <a:alphaModFix amt="38000"/>
          </a:blip>
          <a:stretch>
            <a:fillRect/>
          </a:stretch>
        </p:blipFill>
        <p:spPr>
          <a:xfrm>
            <a:off x="3654000" y="3108350"/>
            <a:ext cx="1371600" cy="1371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6" name="Google Shape;136;p27"/>
          <p:cNvPicPr preferRelativeResize="0"/>
          <p:nvPr/>
        </p:nvPicPr>
        <p:blipFill>
          <a:blip r:embed="rId3">
            <a:alphaModFix amt="38000"/>
          </a:blip>
          <a:stretch>
            <a:fillRect/>
          </a:stretch>
        </p:blipFill>
        <p:spPr>
          <a:xfrm>
            <a:off x="5300600" y="3108350"/>
            <a:ext cx="1371600" cy="1371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7" name="Google Shape;137;p27"/>
          <p:cNvPicPr preferRelativeResize="0"/>
          <p:nvPr/>
        </p:nvPicPr>
        <p:blipFill>
          <a:blip r:embed="rId3">
            <a:alphaModFix amt="38000"/>
          </a:blip>
          <a:stretch>
            <a:fillRect/>
          </a:stretch>
        </p:blipFill>
        <p:spPr>
          <a:xfrm>
            <a:off x="6947078" y="3108350"/>
            <a:ext cx="1371600" cy="1371600"/>
          </a:xfrm>
          <a:prstGeom prst="rect">
            <a:avLst/>
          </a:prstGeom>
          <a:noFill/>
          <a:ln>
            <a:noFill/>
          </a:ln>
        </p:spPr>
      </p:pic>
      <p:sp>
        <p:nvSpPr>
          <p:cNvPr id="138" name="Google Shape;138;p27"/>
          <p:cNvSpPr txBox="1"/>
          <p:nvPr/>
        </p:nvSpPr>
        <p:spPr>
          <a:xfrm>
            <a:off x="6832013" y="836700"/>
            <a:ext cx="499800" cy="41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500"/>
              <a:t>🇺🇸</a:t>
            </a:r>
            <a:endParaRPr sz="3500"/>
          </a:p>
        </p:txBody>
      </p:sp>
      <p:sp>
        <p:nvSpPr>
          <p:cNvPr id="139" name="Google Shape;139;p27"/>
          <p:cNvSpPr txBox="1"/>
          <p:nvPr/>
        </p:nvSpPr>
        <p:spPr>
          <a:xfrm>
            <a:off x="5224388" y="836700"/>
            <a:ext cx="499800" cy="41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500"/>
              <a:t>🇺🇸</a:t>
            </a:r>
            <a:endParaRPr sz="3500"/>
          </a:p>
        </p:txBody>
      </p:sp>
      <p:sp>
        <p:nvSpPr>
          <p:cNvPr id="140" name="Google Shape;140;p27"/>
          <p:cNvSpPr txBox="1"/>
          <p:nvPr/>
        </p:nvSpPr>
        <p:spPr>
          <a:xfrm>
            <a:off x="5224388" y="2906825"/>
            <a:ext cx="499800" cy="41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500"/>
              <a:t>🇺🇸</a:t>
            </a:r>
            <a:endParaRPr sz="3500"/>
          </a:p>
        </p:txBody>
      </p:sp>
      <p:sp>
        <p:nvSpPr>
          <p:cNvPr id="141" name="Google Shape;141;p27"/>
          <p:cNvSpPr txBox="1"/>
          <p:nvPr/>
        </p:nvSpPr>
        <p:spPr>
          <a:xfrm>
            <a:off x="6832013" y="2906825"/>
            <a:ext cx="499800" cy="41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500"/>
              <a:t>🇺🇸</a:t>
            </a:r>
            <a:endParaRPr sz="3500"/>
          </a:p>
        </p:txBody>
      </p:sp>
      <p:sp>
        <p:nvSpPr>
          <p:cNvPr id="142" name="Google Shape;142;p27"/>
          <p:cNvSpPr txBox="1"/>
          <p:nvPr/>
        </p:nvSpPr>
        <p:spPr>
          <a:xfrm>
            <a:off x="3501600" y="2983025"/>
            <a:ext cx="499800" cy="41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500"/>
              <a:t>🇲🇽</a:t>
            </a:r>
            <a:endParaRPr sz="35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28"/>
          <p:cNvSpPr txBox="1"/>
          <p:nvPr>
            <p:ph type="title"/>
          </p:nvPr>
        </p:nvSpPr>
        <p:spPr>
          <a:xfrm>
            <a:off x="311700" y="317400"/>
            <a:ext cx="84225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TL;DR</a:t>
            </a:r>
            <a:endParaRPr b="1" sz="2200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200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200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48" name="Google Shape;148;p28"/>
          <p:cNvSpPr txBox="1"/>
          <p:nvPr>
            <p:ph idx="1" type="body"/>
          </p:nvPr>
        </p:nvSpPr>
        <p:spPr>
          <a:xfrm>
            <a:off x="311700" y="1181400"/>
            <a:ext cx="8543700" cy="2780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200">
                <a:solidFill>
                  <a:srgbClr val="6AA84F"/>
                </a:solidFill>
                <a:latin typeface="Roboto"/>
                <a:ea typeface="Roboto"/>
                <a:cs typeface="Roboto"/>
                <a:sym typeface="Roboto"/>
              </a:rPr>
              <a:t>Users </a:t>
            </a:r>
            <a:r>
              <a:rPr b="1" lang="en" sz="2200">
                <a:solidFill>
                  <a:srgbClr val="6AA84F"/>
                </a:solidFill>
                <a:latin typeface="Roboto"/>
                <a:ea typeface="Roboto"/>
                <a:cs typeface="Roboto"/>
                <a:sym typeface="Roboto"/>
              </a:rPr>
              <a:t>appreciate</a:t>
            </a:r>
            <a:r>
              <a:rPr b="1" lang="en" sz="2200">
                <a:solidFill>
                  <a:srgbClr val="6AA84F"/>
                </a:solidFill>
                <a:latin typeface="Roboto"/>
                <a:ea typeface="Roboto"/>
                <a:cs typeface="Roboto"/>
                <a:sym typeface="Roboto"/>
              </a:rPr>
              <a:t> x…</a:t>
            </a:r>
            <a:endParaRPr b="1" sz="2200">
              <a:solidFill>
                <a:srgbClr val="6AA84F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200">
              <a:solidFill>
                <a:srgbClr val="6AA84F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>
                <a:solidFill>
                  <a:srgbClr val="6AA84F"/>
                </a:solidFill>
                <a:latin typeface="Roboto"/>
                <a:ea typeface="Roboto"/>
                <a:cs typeface="Roboto"/>
                <a:sym typeface="Roboto"/>
              </a:rPr>
              <a:t>To make the concept even better:</a:t>
            </a:r>
            <a:endParaRPr sz="2200">
              <a:solidFill>
                <a:srgbClr val="6AA84F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3683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AA84F"/>
              </a:buClr>
              <a:buSzPts val="2200"/>
              <a:buFont typeface="Roboto"/>
              <a:buChar char="●"/>
            </a:pPr>
            <a:r>
              <a:rPr lang="en" sz="2200">
                <a:solidFill>
                  <a:srgbClr val="6AA84F"/>
                </a:solidFill>
                <a:latin typeface="Roboto"/>
                <a:ea typeface="Roboto"/>
                <a:cs typeface="Roboto"/>
                <a:sym typeface="Roboto"/>
              </a:rPr>
              <a:t>…</a:t>
            </a:r>
            <a:endParaRPr sz="2200">
              <a:solidFill>
                <a:srgbClr val="6AA84F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3683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AA84F"/>
              </a:buClr>
              <a:buSzPts val="2200"/>
              <a:buFont typeface="Roboto"/>
              <a:buChar char="●"/>
            </a:pPr>
            <a:r>
              <a:rPr lang="en" sz="2200">
                <a:solidFill>
                  <a:srgbClr val="6AA84F"/>
                </a:solidFill>
                <a:latin typeface="Roboto"/>
                <a:ea typeface="Roboto"/>
                <a:cs typeface="Roboto"/>
                <a:sym typeface="Roboto"/>
              </a:rPr>
              <a:t>..</a:t>
            </a:r>
            <a:endParaRPr sz="2200">
              <a:solidFill>
                <a:srgbClr val="6AA84F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3683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AA84F"/>
              </a:buClr>
              <a:buSzPts val="2200"/>
              <a:buFont typeface="Roboto"/>
              <a:buChar char="●"/>
            </a:pPr>
            <a:r>
              <a:rPr lang="en" sz="2200">
                <a:solidFill>
                  <a:srgbClr val="6AA84F"/>
                </a:solidFill>
                <a:latin typeface="Roboto"/>
                <a:ea typeface="Roboto"/>
                <a:cs typeface="Roboto"/>
                <a:sym typeface="Roboto"/>
              </a:rPr>
              <a:t>.</a:t>
            </a:r>
            <a:endParaRPr sz="2200">
              <a:solidFill>
                <a:srgbClr val="6AA84F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200">
              <a:solidFill>
                <a:srgbClr val="6AA84F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200">
              <a:solidFill>
                <a:srgbClr val="6AA84F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200">
              <a:solidFill>
                <a:srgbClr val="6AA84F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>
                <a:solidFill>
                  <a:srgbClr val="6AA84F"/>
                </a:solidFill>
                <a:latin typeface="Roboto"/>
                <a:ea typeface="Roboto"/>
                <a:cs typeface="Roboto"/>
                <a:sym typeface="Roboto"/>
              </a:rPr>
              <a:t> </a:t>
            </a:r>
            <a:endParaRPr sz="2200">
              <a:solidFill>
                <a:srgbClr val="6AA84F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200">
              <a:solidFill>
                <a:srgbClr val="6AA84F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200">
              <a:solidFill>
                <a:srgbClr val="6AA84F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200">
              <a:solidFill>
                <a:srgbClr val="6AA84F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200">
              <a:solidFill>
                <a:srgbClr val="6AA84F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200">
              <a:solidFill>
                <a:srgbClr val="6AA84F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200">
              <a:solidFill>
                <a:srgbClr val="6AA84F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rgbClr val="6AA84F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29"/>
          <p:cNvSpPr/>
          <p:nvPr/>
        </p:nvSpPr>
        <p:spPr>
          <a:xfrm>
            <a:off x="-7625" y="-7625"/>
            <a:ext cx="9144000" cy="5143500"/>
          </a:xfrm>
          <a:prstGeom prst="rect">
            <a:avLst/>
          </a:prstGeom>
          <a:solidFill>
            <a:srgbClr val="B6D7A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300">
                <a:solidFill>
                  <a:srgbClr val="B6D7A8"/>
                </a:solidFill>
                <a:highlight>
                  <a:srgbClr val="FFFFFF"/>
                </a:highlight>
              </a:rPr>
              <a:t>💡Insights</a:t>
            </a:r>
            <a:r>
              <a:rPr b="1" lang="en" sz="3300">
                <a:solidFill>
                  <a:srgbClr val="B6D7A8"/>
                </a:solidFill>
                <a:highlight>
                  <a:srgbClr val="FFFFFF"/>
                </a:highlight>
              </a:rPr>
              <a:t> </a:t>
            </a:r>
            <a:r>
              <a:rPr b="1" lang="en" sz="3300">
                <a:solidFill>
                  <a:srgbClr val="B6D7A8"/>
                </a:solidFill>
                <a:highlight>
                  <a:srgbClr val="FFFFFF"/>
                </a:highlight>
              </a:rPr>
              <a:t>&amp; </a:t>
            </a:r>
            <a:br>
              <a:rPr b="1" lang="en" sz="3300">
                <a:solidFill>
                  <a:srgbClr val="B6D7A8"/>
                </a:solidFill>
                <a:highlight>
                  <a:srgbClr val="FFFFFF"/>
                </a:highlight>
              </a:rPr>
            </a:br>
            <a:r>
              <a:rPr b="1" lang="en" sz="3300">
                <a:solidFill>
                  <a:srgbClr val="B6D7A8"/>
                </a:solidFill>
                <a:highlight>
                  <a:srgbClr val="FFFFFF"/>
                </a:highlight>
              </a:rPr>
              <a:t>Recommendations</a:t>
            </a:r>
            <a:endParaRPr b="1" sz="4700">
              <a:solidFill>
                <a:srgbClr val="B6D7A8"/>
              </a:solidFill>
              <a:highlight>
                <a:srgbClr val="FFFFFF"/>
              </a:highlight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30"/>
          <p:cNvSpPr txBox="1"/>
          <p:nvPr>
            <p:ph type="title"/>
          </p:nvPr>
        </p:nvSpPr>
        <p:spPr>
          <a:xfrm>
            <a:off x="311700" y="317400"/>
            <a:ext cx="85611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[title 1]</a:t>
            </a:r>
            <a:endParaRPr b="1" sz="2200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59" name="Google Shape;159;p30"/>
          <p:cNvSpPr txBox="1"/>
          <p:nvPr>
            <p:ph idx="1" type="body"/>
          </p:nvPr>
        </p:nvSpPr>
        <p:spPr>
          <a:xfrm>
            <a:off x="4896525" y="972050"/>
            <a:ext cx="4017000" cy="4109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4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rPr>
              <a:t>User story</a:t>
            </a:r>
            <a:r>
              <a:rPr b="1" lang="en" sz="14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rPr>
              <a:t>:</a:t>
            </a:r>
            <a:br>
              <a:rPr lang="en" sz="12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rPr>
            </a:br>
            <a:r>
              <a:rPr lang="en" sz="12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rPr>
              <a:t>As a [type of user] user, I need / want X so that / because Y</a:t>
            </a:r>
            <a:endParaRPr sz="1200">
              <a:solidFill>
                <a:srgbClr val="434343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b="1" lang="en" sz="14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rPr>
              <a:t>Quotes summary:</a:t>
            </a:r>
            <a:br>
              <a:rPr lang="en" sz="12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rPr>
            </a:br>
            <a:r>
              <a:rPr i="1" lang="en" sz="12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rPr>
              <a:t>“...”</a:t>
            </a:r>
            <a:endParaRPr i="1" sz="1200">
              <a:solidFill>
                <a:srgbClr val="434343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</a:pPr>
            <a:r>
              <a:rPr b="1" lang="en" sz="14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rPr>
              <a:t>Recommendations:</a:t>
            </a:r>
            <a:br>
              <a:rPr lang="en" sz="12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rPr>
            </a:br>
            <a:r>
              <a:rPr lang="en" sz="12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rPr>
              <a:t>1. …</a:t>
            </a:r>
            <a:br>
              <a:rPr lang="en" sz="12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rPr>
            </a:br>
            <a:r>
              <a:rPr lang="en" sz="12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rPr>
              <a:t>2. ..</a:t>
            </a:r>
            <a:br>
              <a:rPr lang="en" sz="12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rPr>
            </a:br>
            <a:r>
              <a:rPr lang="en" sz="12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rPr>
              <a:t>3. .</a:t>
            </a:r>
            <a:br>
              <a:rPr lang="en" sz="12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rPr>
            </a:br>
            <a:endParaRPr sz="1200">
              <a:solidFill>
                <a:srgbClr val="434343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60" name="Google Shape;160;p30"/>
          <p:cNvSpPr txBox="1"/>
          <p:nvPr/>
        </p:nvSpPr>
        <p:spPr>
          <a:xfrm>
            <a:off x="1441450" y="3852150"/>
            <a:ext cx="3217200" cy="502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/>
          </a:p>
        </p:txBody>
      </p:sp>
      <p:sp>
        <p:nvSpPr>
          <p:cNvPr id="161" name="Google Shape;161;p30"/>
          <p:cNvSpPr/>
          <p:nvPr/>
        </p:nvSpPr>
        <p:spPr>
          <a:xfrm>
            <a:off x="382825" y="1040475"/>
            <a:ext cx="4275900" cy="3209700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br>
              <a:rPr lang="en"/>
            </a:br>
            <a:r>
              <a:rPr lang="en"/>
              <a:t>Video highlight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31"/>
          <p:cNvSpPr txBox="1"/>
          <p:nvPr>
            <p:ph type="title"/>
          </p:nvPr>
        </p:nvSpPr>
        <p:spPr>
          <a:xfrm>
            <a:off x="311700" y="317400"/>
            <a:ext cx="85611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[title 2]</a:t>
            </a:r>
            <a:endParaRPr b="1" sz="2200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67" name="Google Shape;167;p31"/>
          <p:cNvSpPr txBox="1"/>
          <p:nvPr>
            <p:ph idx="1" type="body"/>
          </p:nvPr>
        </p:nvSpPr>
        <p:spPr>
          <a:xfrm>
            <a:off x="4896525" y="972050"/>
            <a:ext cx="4017000" cy="4109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4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rPr>
              <a:t>User story</a:t>
            </a:r>
            <a:r>
              <a:rPr b="1" lang="en" sz="14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rPr>
              <a:t>:</a:t>
            </a:r>
            <a:br>
              <a:rPr lang="en" sz="12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rPr>
            </a:br>
            <a:r>
              <a:rPr lang="en" sz="12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rPr>
              <a:t>As a [type of user] user, I need / want X so that / because Y</a:t>
            </a:r>
            <a:endParaRPr sz="1200">
              <a:solidFill>
                <a:srgbClr val="434343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b="1" lang="en" sz="14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rPr>
              <a:t>Quotes summary:</a:t>
            </a:r>
            <a:br>
              <a:rPr lang="en" sz="12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rPr>
            </a:br>
            <a:r>
              <a:rPr i="1" lang="en" sz="12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rPr>
              <a:t>“...”</a:t>
            </a:r>
            <a:endParaRPr i="1" sz="1200">
              <a:solidFill>
                <a:srgbClr val="434343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</a:pPr>
            <a:r>
              <a:rPr b="1" lang="en" sz="14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rPr>
              <a:t>Recommendations:</a:t>
            </a:r>
            <a:br>
              <a:rPr lang="en" sz="12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rPr>
            </a:br>
            <a:r>
              <a:rPr lang="en" sz="12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rPr>
              <a:t>1. …</a:t>
            </a:r>
            <a:br>
              <a:rPr lang="en" sz="12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rPr>
            </a:br>
            <a:r>
              <a:rPr lang="en" sz="12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rPr>
              <a:t>2. ..</a:t>
            </a:r>
            <a:br>
              <a:rPr lang="en" sz="12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rPr>
            </a:br>
            <a:r>
              <a:rPr lang="en" sz="12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rPr>
              <a:t>3. .</a:t>
            </a:r>
            <a:br>
              <a:rPr lang="en" sz="12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rPr>
            </a:br>
            <a:endParaRPr sz="1200">
              <a:solidFill>
                <a:srgbClr val="434343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68" name="Google Shape;168;p31"/>
          <p:cNvSpPr txBox="1"/>
          <p:nvPr/>
        </p:nvSpPr>
        <p:spPr>
          <a:xfrm>
            <a:off x="1441450" y="3852150"/>
            <a:ext cx="3217200" cy="502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/>
          </a:p>
        </p:txBody>
      </p:sp>
      <p:sp>
        <p:nvSpPr>
          <p:cNvPr id="169" name="Google Shape;169;p31"/>
          <p:cNvSpPr/>
          <p:nvPr/>
        </p:nvSpPr>
        <p:spPr>
          <a:xfrm>
            <a:off x="382825" y="1040475"/>
            <a:ext cx="4275900" cy="3209700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br>
              <a:rPr lang="en"/>
            </a:br>
            <a:r>
              <a:rPr lang="en"/>
              <a:t>Video highlight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32"/>
          <p:cNvSpPr txBox="1"/>
          <p:nvPr>
            <p:ph type="title"/>
          </p:nvPr>
        </p:nvSpPr>
        <p:spPr>
          <a:xfrm>
            <a:off x="311700" y="317400"/>
            <a:ext cx="85611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[title 3]</a:t>
            </a:r>
            <a:endParaRPr b="1" sz="2200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75" name="Google Shape;175;p32"/>
          <p:cNvSpPr txBox="1"/>
          <p:nvPr>
            <p:ph idx="1" type="body"/>
          </p:nvPr>
        </p:nvSpPr>
        <p:spPr>
          <a:xfrm>
            <a:off x="4896525" y="972050"/>
            <a:ext cx="4017000" cy="4109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4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rPr>
              <a:t>User story</a:t>
            </a:r>
            <a:r>
              <a:rPr b="1" lang="en" sz="14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rPr>
              <a:t>:</a:t>
            </a:r>
            <a:br>
              <a:rPr lang="en" sz="12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rPr>
            </a:br>
            <a:r>
              <a:rPr lang="en" sz="12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rPr>
              <a:t>As a [type of user] user, I need / want X so that / because Y</a:t>
            </a:r>
            <a:endParaRPr sz="1200">
              <a:solidFill>
                <a:srgbClr val="434343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b="1" lang="en" sz="14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rPr>
              <a:t>Quotes summary:</a:t>
            </a:r>
            <a:br>
              <a:rPr lang="en" sz="12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rPr>
            </a:br>
            <a:r>
              <a:rPr i="1" lang="en" sz="12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rPr>
              <a:t>“...”</a:t>
            </a:r>
            <a:endParaRPr i="1" sz="1200">
              <a:solidFill>
                <a:srgbClr val="434343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</a:pPr>
            <a:r>
              <a:rPr b="1" lang="en" sz="14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rPr>
              <a:t>Recommendations:</a:t>
            </a:r>
            <a:br>
              <a:rPr lang="en" sz="12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rPr>
            </a:br>
            <a:r>
              <a:rPr lang="en" sz="12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rPr>
              <a:t>1. …</a:t>
            </a:r>
            <a:br>
              <a:rPr lang="en" sz="12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rPr>
            </a:br>
            <a:r>
              <a:rPr lang="en" sz="12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rPr>
              <a:t>2. ..</a:t>
            </a:r>
            <a:br>
              <a:rPr lang="en" sz="12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rPr>
            </a:br>
            <a:r>
              <a:rPr lang="en" sz="12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rPr>
              <a:t>3. .</a:t>
            </a:r>
            <a:br>
              <a:rPr lang="en" sz="12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rPr>
            </a:br>
            <a:endParaRPr sz="1200">
              <a:solidFill>
                <a:srgbClr val="434343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76" name="Google Shape;176;p32"/>
          <p:cNvSpPr txBox="1"/>
          <p:nvPr/>
        </p:nvSpPr>
        <p:spPr>
          <a:xfrm>
            <a:off x="1441450" y="3852150"/>
            <a:ext cx="3217200" cy="502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/>
          </a:p>
        </p:txBody>
      </p:sp>
      <p:sp>
        <p:nvSpPr>
          <p:cNvPr id="177" name="Google Shape;177;p32"/>
          <p:cNvSpPr/>
          <p:nvPr/>
        </p:nvSpPr>
        <p:spPr>
          <a:xfrm>
            <a:off x="382825" y="1040475"/>
            <a:ext cx="4275900" cy="3209700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br>
              <a:rPr lang="en"/>
            </a:br>
            <a:r>
              <a:rPr lang="en"/>
              <a:t>Video highlight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33"/>
          <p:cNvSpPr txBox="1"/>
          <p:nvPr>
            <p:ph type="title"/>
          </p:nvPr>
        </p:nvSpPr>
        <p:spPr>
          <a:xfrm>
            <a:off x="311700" y="317400"/>
            <a:ext cx="85611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[title 4]</a:t>
            </a:r>
            <a:endParaRPr b="1" sz="2200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83" name="Google Shape;183;p33"/>
          <p:cNvSpPr txBox="1"/>
          <p:nvPr>
            <p:ph idx="1" type="body"/>
          </p:nvPr>
        </p:nvSpPr>
        <p:spPr>
          <a:xfrm>
            <a:off x="4896525" y="972050"/>
            <a:ext cx="4017000" cy="4109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4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rPr>
              <a:t>User story</a:t>
            </a:r>
            <a:r>
              <a:rPr b="1" lang="en" sz="14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rPr>
              <a:t>:</a:t>
            </a:r>
            <a:br>
              <a:rPr lang="en" sz="12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rPr>
            </a:br>
            <a:r>
              <a:rPr lang="en" sz="12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rPr>
              <a:t>As a [type of user] user, I need / want X so that / because Y</a:t>
            </a:r>
            <a:endParaRPr sz="1200">
              <a:solidFill>
                <a:srgbClr val="434343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b="1" lang="en" sz="14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rPr>
              <a:t>Quotes summary:</a:t>
            </a:r>
            <a:br>
              <a:rPr lang="en" sz="12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rPr>
            </a:br>
            <a:r>
              <a:rPr i="1" lang="en" sz="12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rPr>
              <a:t>“...”</a:t>
            </a:r>
            <a:endParaRPr i="1" sz="1200">
              <a:solidFill>
                <a:srgbClr val="434343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</a:pPr>
            <a:r>
              <a:rPr b="1" lang="en" sz="14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rPr>
              <a:t>Recommendations:</a:t>
            </a:r>
            <a:br>
              <a:rPr lang="en" sz="12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rPr>
            </a:br>
            <a:r>
              <a:rPr lang="en" sz="12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rPr>
              <a:t>1. …</a:t>
            </a:r>
            <a:br>
              <a:rPr lang="en" sz="12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rPr>
            </a:br>
            <a:r>
              <a:rPr lang="en" sz="12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rPr>
              <a:t>2. ..</a:t>
            </a:r>
            <a:br>
              <a:rPr lang="en" sz="12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rPr>
            </a:br>
            <a:r>
              <a:rPr lang="en" sz="12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rPr>
              <a:t>3. .</a:t>
            </a:r>
            <a:br>
              <a:rPr lang="en" sz="12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rPr>
            </a:br>
            <a:endParaRPr sz="1200">
              <a:solidFill>
                <a:srgbClr val="434343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84" name="Google Shape;184;p33"/>
          <p:cNvSpPr txBox="1"/>
          <p:nvPr/>
        </p:nvSpPr>
        <p:spPr>
          <a:xfrm>
            <a:off x="1441450" y="3852150"/>
            <a:ext cx="3217200" cy="502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/>
          </a:p>
        </p:txBody>
      </p:sp>
      <p:sp>
        <p:nvSpPr>
          <p:cNvPr id="185" name="Google Shape;185;p33"/>
          <p:cNvSpPr/>
          <p:nvPr/>
        </p:nvSpPr>
        <p:spPr>
          <a:xfrm>
            <a:off x="382825" y="1040475"/>
            <a:ext cx="4275900" cy="3209700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br>
              <a:rPr lang="en"/>
            </a:br>
            <a:r>
              <a:rPr lang="en"/>
              <a:t>Video highlight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Dark">
  <a:themeElements>
    <a:clrScheme name="Simple Dark">
      <a:dk1>
        <a:srgbClr val="FFFFFF"/>
      </a:dk1>
      <a:lt1>
        <a:srgbClr val="212121"/>
      </a:lt1>
      <a:dk2>
        <a:srgbClr val="303030"/>
      </a:dk2>
      <a:lt2>
        <a:srgbClr val="ADADAD"/>
      </a:lt2>
      <a:accent1>
        <a:srgbClr val="009688"/>
      </a:accent1>
      <a:accent2>
        <a:srgbClr val="EEEEEE"/>
      </a:accent2>
      <a:accent3>
        <a:srgbClr val="78909C"/>
      </a:accent3>
      <a:accent4>
        <a:srgbClr val="FFAB40"/>
      </a:accent4>
      <a:accent5>
        <a:srgbClr val="4DD0E1"/>
      </a:accent5>
      <a:accent6>
        <a:srgbClr val="EEFF41"/>
      </a:accent6>
      <a:hlink>
        <a:srgbClr val="4DD0E1"/>
      </a:hlink>
      <a:folHlink>
        <a:srgbClr val="4DD0E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